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F8FD-D38D-44EB-8595-221B08087954}" type="datetimeFigureOut">
              <a:rPr lang="hr-HR" smtClean="0"/>
              <a:t>29.10.2016.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0A0E-B23F-4C99-B5CA-E6694031D9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4777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F8FD-D38D-44EB-8595-221B08087954}" type="datetimeFigureOut">
              <a:rPr lang="hr-HR" smtClean="0"/>
              <a:t>29.10.2016.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0A0E-B23F-4C99-B5CA-E6694031D9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32931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F8FD-D38D-44EB-8595-221B08087954}" type="datetimeFigureOut">
              <a:rPr lang="hr-HR" smtClean="0"/>
              <a:t>29.10.2016.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0A0E-B23F-4C99-B5CA-E6694031D9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3919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F8FD-D38D-44EB-8595-221B08087954}" type="datetimeFigureOut">
              <a:rPr lang="hr-HR" smtClean="0"/>
              <a:t>29.10.2016.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0A0E-B23F-4C99-B5CA-E6694031D993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20177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F8FD-D38D-44EB-8595-221B08087954}" type="datetimeFigureOut">
              <a:rPr lang="hr-HR" smtClean="0"/>
              <a:t>29.10.2016.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0A0E-B23F-4C99-B5CA-E6694031D9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217342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F8FD-D38D-44EB-8595-221B08087954}" type="datetimeFigureOut">
              <a:rPr lang="hr-HR" smtClean="0"/>
              <a:t>29.10.2016.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0A0E-B23F-4C99-B5CA-E6694031D9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27956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F8FD-D38D-44EB-8595-221B08087954}" type="datetimeFigureOut">
              <a:rPr lang="hr-HR" smtClean="0"/>
              <a:t>29.10.2016.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0A0E-B23F-4C99-B5CA-E6694031D9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71729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F8FD-D38D-44EB-8595-221B08087954}" type="datetimeFigureOut">
              <a:rPr lang="hr-HR" smtClean="0"/>
              <a:t>29.10.2016.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0A0E-B23F-4C99-B5CA-E6694031D9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146835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F8FD-D38D-44EB-8595-221B08087954}" type="datetimeFigureOut">
              <a:rPr lang="hr-HR" smtClean="0"/>
              <a:t>29.10.2016.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0A0E-B23F-4C99-B5CA-E6694031D9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15402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F8FD-D38D-44EB-8595-221B08087954}" type="datetimeFigureOut">
              <a:rPr lang="hr-HR" smtClean="0"/>
              <a:t>29.10.2016.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0A0E-B23F-4C99-B5CA-E6694031D9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79787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F8FD-D38D-44EB-8595-221B08087954}" type="datetimeFigureOut">
              <a:rPr lang="hr-HR" smtClean="0"/>
              <a:t>29.10.2016.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0A0E-B23F-4C99-B5CA-E6694031D9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57894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F8FD-D38D-44EB-8595-221B08087954}" type="datetimeFigureOut">
              <a:rPr lang="hr-HR" smtClean="0"/>
              <a:t>29.10.2016.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0A0E-B23F-4C99-B5CA-E6694031D9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44442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F8FD-D38D-44EB-8595-221B08087954}" type="datetimeFigureOut">
              <a:rPr lang="hr-HR" smtClean="0"/>
              <a:t>29.10.2016.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0A0E-B23F-4C99-B5CA-E6694031D9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3284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F8FD-D38D-44EB-8595-221B08087954}" type="datetimeFigureOut">
              <a:rPr lang="hr-HR" smtClean="0"/>
              <a:t>29.10.2016.</a:t>
            </a:fld>
            <a:endParaRPr lang="hr-H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0A0E-B23F-4C99-B5CA-E6694031D9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2682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F8FD-D38D-44EB-8595-221B08087954}" type="datetimeFigureOut">
              <a:rPr lang="hr-HR" smtClean="0"/>
              <a:t>29.10.2016.</a:t>
            </a:fld>
            <a:endParaRPr lang="hr-H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0A0E-B23F-4C99-B5CA-E6694031D9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4863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F8FD-D38D-44EB-8595-221B08087954}" type="datetimeFigureOut">
              <a:rPr lang="hr-HR" smtClean="0"/>
              <a:t>29.10.2016.</a:t>
            </a:fld>
            <a:endParaRPr lang="hr-H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0A0E-B23F-4C99-B5CA-E6694031D9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8373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F8FD-D38D-44EB-8595-221B08087954}" type="datetimeFigureOut">
              <a:rPr lang="hr-HR" smtClean="0"/>
              <a:t>29.10.2016.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0A0E-B23F-4C99-B5CA-E6694031D9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74006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881F8FD-D38D-44EB-8595-221B08087954}" type="datetimeFigureOut">
              <a:rPr lang="hr-HR" smtClean="0"/>
              <a:t>29.10.2016.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80A0E-B23F-4C99-B5CA-E6694031D9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415171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721626" y="154545"/>
            <a:ext cx="8735506" cy="2201606"/>
          </a:xfrm>
        </p:spPr>
        <p:txBody>
          <a:bodyPr/>
          <a:lstStyle/>
          <a:p>
            <a:r>
              <a:rPr lang="hr-HR" sz="6600" dirty="0">
                <a:latin typeface="Berlin Sans FB" panose="020E0602020502020306" pitchFamily="34" charset="0"/>
              </a:rPr>
              <a:t>OŠ VILIMA KORAJCA</a:t>
            </a:r>
            <a:br>
              <a:rPr lang="hr-HR" sz="6600" dirty="0">
                <a:latin typeface="Berlin Sans FB" panose="020E0602020502020306" pitchFamily="34" charset="0"/>
              </a:rPr>
            </a:br>
            <a:r>
              <a:rPr lang="hr-HR" sz="6600" dirty="0">
                <a:latin typeface="Berlin Sans FB" panose="020E0602020502020306" pitchFamily="34" charset="0"/>
              </a:rPr>
              <a:t>            KAPTOL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78" y="2955318"/>
            <a:ext cx="12204878" cy="268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41915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348507" y="5782614"/>
            <a:ext cx="6701346" cy="465785"/>
          </a:xfrm>
        </p:spPr>
        <p:txBody>
          <a:bodyPr/>
          <a:lstStyle/>
          <a:p>
            <a:r>
              <a:rPr lang="hr-HR" dirty="0"/>
              <a:t>Gabriela Troha,8.razred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37977" y="710531"/>
            <a:ext cx="5684234" cy="426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80424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8229" y="92109"/>
            <a:ext cx="9404723" cy="1400530"/>
          </a:xfrm>
        </p:spPr>
        <p:txBody>
          <a:bodyPr/>
          <a:lstStyle/>
          <a:p>
            <a:r>
              <a:rPr lang="hr-HR" dirty="0"/>
              <a:t>I na kraju: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08229" y="792374"/>
            <a:ext cx="8946541" cy="4195481"/>
          </a:xfrm>
        </p:spPr>
        <p:txBody>
          <a:bodyPr/>
          <a:lstStyle/>
          <a:p>
            <a:r>
              <a:rPr lang="hr-HR" dirty="0"/>
              <a:t>Voditelji:</a:t>
            </a:r>
          </a:p>
          <a:p>
            <a:r>
              <a:rPr lang="hr-HR" dirty="0"/>
              <a:t>Jasminka </a:t>
            </a:r>
            <a:r>
              <a:rPr lang="hr-HR" dirty="0" err="1"/>
              <a:t>Grgić,prof.povijesti</a:t>
            </a:r>
            <a:r>
              <a:rPr lang="hr-HR" dirty="0"/>
              <a:t> i geografije</a:t>
            </a:r>
          </a:p>
          <a:p>
            <a:r>
              <a:rPr lang="hr-HR" dirty="0"/>
              <a:t>Tihomir </a:t>
            </a:r>
            <a:r>
              <a:rPr lang="hr-HR" dirty="0" err="1"/>
              <a:t>Šmitpeter,prof.informatike</a:t>
            </a:r>
            <a:endParaRPr lang="hr-HR" dirty="0"/>
          </a:p>
          <a:p>
            <a:r>
              <a:rPr lang="hr-HR" dirty="0"/>
              <a:t>Maja </a:t>
            </a:r>
            <a:r>
              <a:rPr lang="hr-HR" dirty="0" err="1"/>
              <a:t>Alaber,prof.kemije</a:t>
            </a:r>
            <a:r>
              <a:rPr lang="hr-HR" dirty="0"/>
              <a:t> i biologije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276" y="1710531"/>
            <a:ext cx="6791459" cy="509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36482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30579" y="1344580"/>
            <a:ext cx="10966685" cy="6888240"/>
          </a:xfrm>
        </p:spPr>
        <p:txBody>
          <a:bodyPr/>
          <a:lstStyle/>
          <a:p>
            <a:r>
              <a:rPr lang="hr-HR" sz="6000">
                <a:latin typeface="Berlin Sans FB" panose="020E0602020502020306" pitchFamily="34" charset="0"/>
              </a:rPr>
              <a:t>DA  SE PREDSTAVIMO</a:t>
            </a:r>
            <a:r>
              <a:rPr lang="hr-HR" sz="6000" dirty="0">
                <a:latin typeface="Berlin Sans FB" panose="020E0602020502020306" pitchFamily="34" charset="0"/>
              </a:rPr>
              <a:t>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569117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451538" y="6241059"/>
            <a:ext cx="7358168" cy="478664"/>
          </a:xfrm>
        </p:spPr>
        <p:txBody>
          <a:bodyPr/>
          <a:lstStyle/>
          <a:p>
            <a:r>
              <a:rPr lang="hr-HR" dirty="0"/>
              <a:t>Antonija Bobonja,7.razred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98079" y="828397"/>
            <a:ext cx="6027672" cy="452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80998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622451" y="6091707"/>
            <a:ext cx="7477566" cy="478663"/>
          </a:xfrm>
        </p:spPr>
        <p:txBody>
          <a:bodyPr/>
          <a:lstStyle/>
          <a:p>
            <a:r>
              <a:rPr lang="hr-HR" dirty="0"/>
              <a:t>Petar Petrić,7.razred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60987" y="748585"/>
            <a:ext cx="6091707" cy="456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79736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451287" y="6183821"/>
            <a:ext cx="7744535" cy="440027"/>
          </a:xfrm>
        </p:spPr>
        <p:txBody>
          <a:bodyPr/>
          <a:lstStyle/>
          <a:p>
            <a:r>
              <a:rPr lang="hr-HR" dirty="0"/>
              <a:t>Antun Nitraj,6.razred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9896" y="771392"/>
            <a:ext cx="6171129" cy="462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21245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747751" y="6300086"/>
            <a:ext cx="7100591" cy="334679"/>
          </a:xfrm>
        </p:spPr>
        <p:txBody>
          <a:bodyPr>
            <a:normAutofit fontScale="92500" lnSpcReduction="20000"/>
          </a:bodyPr>
          <a:lstStyle/>
          <a:p>
            <a:r>
              <a:rPr lang="hr-HR" dirty="0"/>
              <a:t>Saša Mutić,8.razred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87852" y="759899"/>
            <a:ext cx="6079185" cy="455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83896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477295" y="5919086"/>
            <a:ext cx="6791498" cy="504422"/>
          </a:xfrm>
        </p:spPr>
        <p:txBody>
          <a:bodyPr/>
          <a:lstStyle/>
          <a:p>
            <a:r>
              <a:rPr lang="hr-HR" dirty="0"/>
              <a:t>Lorena Vuković,8.razred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62473" y="714822"/>
            <a:ext cx="5718578" cy="428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29104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451537" y="6191689"/>
            <a:ext cx="7203622" cy="440027"/>
          </a:xfrm>
        </p:spPr>
        <p:txBody>
          <a:bodyPr/>
          <a:lstStyle/>
          <a:p>
            <a:r>
              <a:rPr lang="hr-HR" dirty="0"/>
              <a:t>Ivanka Beranek,8.razred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06664" y="744875"/>
            <a:ext cx="5958984" cy="446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0806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464416" y="5788150"/>
            <a:ext cx="6714225" cy="491543"/>
          </a:xfrm>
        </p:spPr>
        <p:txBody>
          <a:bodyPr/>
          <a:lstStyle/>
          <a:p>
            <a:r>
              <a:rPr lang="hr-HR" dirty="0"/>
              <a:t>Lara Vidić,8.razred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66765" y="697651"/>
            <a:ext cx="5581204" cy="418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64268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57</TotalTime>
  <Words>39</Words>
  <Application>Microsoft Office PowerPoint</Application>
  <PresentationFormat>Široki zaslon</PresentationFormat>
  <Paragraphs>15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6" baseType="lpstr">
      <vt:lpstr>Arial</vt:lpstr>
      <vt:lpstr>Berlin Sans FB</vt:lpstr>
      <vt:lpstr>Century Gothic</vt:lpstr>
      <vt:lpstr>Wingdings 3</vt:lpstr>
      <vt:lpstr>Ion</vt:lpstr>
      <vt:lpstr>OŠ VILIMA KORAJCA             KAPTOL</vt:lpstr>
      <vt:lpstr>DA  SE PREDSTAVIMO: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I na kraju: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OŠ VILIMA KORAJCA             KAPTOL</dc:title>
  <dc:creator>Korisnik</dc:creator>
  <cp:lastModifiedBy>Jasminka Grgic</cp:lastModifiedBy>
  <cp:revision>8</cp:revision>
  <dcterms:created xsi:type="dcterms:W3CDTF">2016-10-24T15:20:44Z</dcterms:created>
  <dcterms:modified xsi:type="dcterms:W3CDTF">2016-10-29T14:55:04Z</dcterms:modified>
</cp:coreProperties>
</file>